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F1E4C-AF2C-44A4-A1AD-98E1FE02CE5D}" v="2" dt="2021-10-25T21:33:53.205"/>
    <p1510:client id="{6D2BE81E-05C5-4FBC-AD95-E40B42057D70}" v="2" dt="2021-10-26T20:45:44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97A8-B3E9-44DC-A324-9C75AED28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FBAEB-9E89-490E-8084-2302E41CD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458C-F48A-4C08-84E2-1D1C424B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8B7C-67B8-4E15-9498-A7E8618D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AB6EB-33F2-4B4E-A6E1-CAED1EA4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5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BBE9-3561-4D02-96B3-43437DE6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D01DA-FAAE-4DF4-B78B-A54A7E456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BC15-0CD5-4515-BA18-A132D372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57F2-1530-4496-966F-16441EE3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71DD6-E87C-42AA-ABA5-9EB0E127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6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5B4F5-0C17-47F8-B123-7F98B2B30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F679F-ABD8-4630-A28A-D7E233CA6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156B-4F58-4096-92ED-6D32A0B2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F4631-BEA8-4C6D-B61A-24309A5F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59BC-EAAC-4595-8779-4487885B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6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D0E4-9C14-448B-9F52-23B7E21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4139-8CD3-472B-91BD-72A95159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25DCA-B6D7-4930-A4B2-49E49AF9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48E8-6B33-4010-BA25-D61B4D73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784F-A43C-4C91-818D-FC7E6993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5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99B2-AA09-4A25-A4FC-ED724EBF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B8F0B-4A96-4B88-8B9A-DE12BE104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33B2-92F9-4774-842A-05B77187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0816-B24E-4FF0-A2CC-1FDDD63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FEBF-C017-48E6-8CD4-5EA26E25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2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00-BBB5-42F1-8C90-07903906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4510-354B-444F-94DD-3BB765DAE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8E31B-E32A-433B-B62B-141ABD92A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F9F6B-256F-42FF-8FE0-7DFD0789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BDC23-6CA7-4FBB-976C-499D4644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BAEF2-98EF-4833-AE0C-FC6C2344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BE96-D346-4178-A13A-96798FAD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5361-FCE3-42DB-BD6E-C8EB5F7B4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278F5-189A-4DB2-A040-4E8B744B8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37B74-0EA2-45AC-9199-F0D1321FE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1D566-644E-49D8-A473-EBEB2E62D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63CD8-8643-4805-91B6-5455663A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F041C-4032-4DBD-B5FC-9B780945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5D244-68BC-40A8-8776-F65A6EB9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4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2EA4-8F26-4D02-A8B3-AB095BE8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B7CFC-8178-4E58-BAD2-655003C3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DBD2F-DFFD-4F72-AE19-DE83C25E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3409C-D0CC-4CB8-9B09-FD595AC6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1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5EEAE-673E-4C78-9291-12881BAF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7A26C-FAAA-4A47-9571-55D03AF3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B586A-8D41-4146-9248-0CAFFBB7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0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398D-79B8-43E2-BABA-68E220C4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5846-FC74-4003-9B9C-C60C7308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B502E-B1E8-46A0-BF98-0476D6179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B940B-2383-484F-AA56-58915A38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86C26-8A71-4F22-87FD-CA6770E7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75B9D-86BB-4024-B455-939EF950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3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6BE8-B6BD-43EA-B6E7-C84492F1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9BE57-A2F8-47C9-887D-36BBB9412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7316D-FEFF-4F60-BC5E-D4427D7F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1A8CA-C9F3-456E-A82A-E276CDC7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64ED9-EB76-4339-BDC3-B04414BB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A5E95-AA54-4CFD-9F40-C48C5446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06927-FEDE-4E3C-BF4E-2C650859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7FC10-0609-44ED-8DF4-ECAB86870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B3808-43AF-4314-A123-3D3838C6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11FD-A51F-47DD-9EEE-E5C03067AC4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E84A1-615F-4182-9097-DF78595F3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17563-334D-42DD-BA32-BB024481E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0B5D3-2BF7-4266-96FD-AC820FBD66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8B681C-BBEF-4267-A2F0-65DFD4F7B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5" b="7859"/>
          <a:stretch/>
        </p:blipFill>
        <p:spPr>
          <a:xfrm>
            <a:off x="-6124" y="-276"/>
            <a:ext cx="12198124" cy="68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1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280E0-D591-4E75-A6C0-5AF27153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2" b="7859"/>
          <a:stretch/>
        </p:blipFill>
        <p:spPr>
          <a:xfrm>
            <a:off x="-59473" y="15970"/>
            <a:ext cx="12251473" cy="68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2386-7A1E-43AD-8A75-C5C14A4E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5" b="7919"/>
          <a:stretch/>
        </p:blipFill>
        <p:spPr>
          <a:xfrm>
            <a:off x="-14979" y="5342"/>
            <a:ext cx="12206979" cy="6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1BC68-E117-41E5-BF28-802AF3099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4" b="8008"/>
          <a:stretch/>
        </p:blipFill>
        <p:spPr>
          <a:xfrm>
            <a:off x="-29043" y="0"/>
            <a:ext cx="1225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9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2B1ED6-8DC5-4DE2-9B8A-DF901488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3" b="7967"/>
          <a:stretch/>
        </p:blipFill>
        <p:spPr>
          <a:xfrm>
            <a:off x="-23104" y="16658"/>
            <a:ext cx="12215104" cy="68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4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AB545-E0A8-4C1A-A317-44CDB629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 b="7651"/>
          <a:stretch/>
        </p:blipFill>
        <p:spPr>
          <a:xfrm>
            <a:off x="-59870" y="-3069"/>
            <a:ext cx="12251870" cy="69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5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DFC89-53FE-4C2C-B7C2-07B99DECD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3" b="7967"/>
          <a:stretch/>
        </p:blipFill>
        <p:spPr>
          <a:xfrm>
            <a:off x="-23104" y="16658"/>
            <a:ext cx="12215104" cy="68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8482E-74AC-4F0A-A8C7-82567A5A8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3" b="7968"/>
          <a:stretch/>
        </p:blipFill>
        <p:spPr>
          <a:xfrm>
            <a:off x="-21847" y="8536"/>
            <a:ext cx="12213847" cy="68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E63F1-C93F-4372-848E-A8DE766A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2" b="8076"/>
          <a:stretch/>
        </p:blipFill>
        <p:spPr>
          <a:xfrm>
            <a:off x="-37655" y="17346"/>
            <a:ext cx="12229655" cy="68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0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CB893-48E3-41A3-886D-BDC394E4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2" b="7859"/>
          <a:stretch/>
        </p:blipFill>
        <p:spPr>
          <a:xfrm>
            <a:off x="-8591" y="0"/>
            <a:ext cx="1222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0C747-5EA4-479A-B9A8-5546A1207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2" b="8076"/>
          <a:stretch/>
        </p:blipFill>
        <p:spPr>
          <a:xfrm>
            <a:off x="-37655" y="0"/>
            <a:ext cx="1226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6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18B63-BC6E-456B-BD61-A05E849A2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3" b="7968"/>
          <a:stretch/>
        </p:blipFill>
        <p:spPr>
          <a:xfrm>
            <a:off x="-21847" y="1"/>
            <a:ext cx="12213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0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CDAA4-D5C4-45D6-ACE4-D07DA0217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3" b="8076"/>
          <a:stretch/>
        </p:blipFill>
        <p:spPr>
          <a:xfrm>
            <a:off x="-36378" y="9224"/>
            <a:ext cx="12228378" cy="68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9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D59AD-A6A6-48CC-9AD2-71A27DAC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3" b="7968"/>
          <a:stretch/>
        </p:blipFill>
        <p:spPr>
          <a:xfrm>
            <a:off x="-21847" y="8536"/>
            <a:ext cx="12213847" cy="68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65E58-C8BE-4876-9878-52951017E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2" b="7859"/>
          <a:stretch/>
        </p:blipFill>
        <p:spPr>
          <a:xfrm>
            <a:off x="-8591" y="0"/>
            <a:ext cx="1222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B76D4-56AC-4370-9CC3-5A4DF9F67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5" b="7830"/>
          <a:stretch/>
        </p:blipFill>
        <p:spPr>
          <a:xfrm>
            <a:off x="-3035" y="0"/>
            <a:ext cx="12203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594BE-0AF9-4F5E-B43E-86EC7BD52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3" b="8185"/>
          <a:stretch/>
        </p:blipFill>
        <p:spPr>
          <a:xfrm>
            <a:off x="-50946" y="9912"/>
            <a:ext cx="12242946" cy="68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9A393-F91A-46DC-9523-5E1CF8F2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0" b="7750"/>
          <a:stretch/>
        </p:blipFill>
        <p:spPr>
          <a:xfrm>
            <a:off x="-55231" y="23403"/>
            <a:ext cx="12247232" cy="68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BA1F23-9FE5-455B-A202-117574B5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5" b="7859"/>
          <a:stretch/>
        </p:blipFill>
        <p:spPr>
          <a:xfrm>
            <a:off x="-6120" y="-276"/>
            <a:ext cx="12198120" cy="68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6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46D3A-AFFA-4076-8652-9748BDE2B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4" b="7829"/>
          <a:stretch/>
        </p:blipFill>
        <p:spPr>
          <a:xfrm>
            <a:off x="-4047" y="0"/>
            <a:ext cx="1221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9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3C1AA-B241-401B-BB6C-5C83AEEA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9" b="7861"/>
          <a:stretch/>
        </p:blipFill>
        <p:spPr>
          <a:xfrm>
            <a:off x="-59473" y="0"/>
            <a:ext cx="12279948" cy="68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7A963-C638-4923-B318-E92F878C6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5" b="7830"/>
          <a:stretch/>
        </p:blipFill>
        <p:spPr>
          <a:xfrm>
            <a:off x="-3035" y="0"/>
            <a:ext cx="12203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30e9df3-be65-4c73-a93b-d1236ebd677e">STKED3HFRZNH-509809380-11</_dlc_DocId>
    <_dlc_DocIdUrl xmlns="230e9df3-be65-4c73-a93b-d1236ebd677e">
      <Url>https://microsoft.sharepoint.com/teams/EarningsFY22Q1/_layouts/15/DocIdRedir.aspx?ID=STKED3HFRZNH-509809380-11</Url>
      <Description>STKED3HFRZNH-509809380-11</Description>
    </_dlc_DocIdUrl>
    <MediaServiceKeyPoints xmlns="c752ddb5-27ba-44ca-963b-4ad8d7cc0845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ECC34524C0544C8F0B86A652435053" ma:contentTypeVersion="7" ma:contentTypeDescription="Create a new document." ma:contentTypeScope="" ma:versionID="4c5bfec8f6a73d8fa5dbc4c1f426053c">
  <xsd:schema xmlns:xsd="http://www.w3.org/2001/XMLSchema" xmlns:xs="http://www.w3.org/2001/XMLSchema" xmlns:p="http://schemas.microsoft.com/office/2006/metadata/properties" xmlns:ns2="230e9df3-be65-4c73-a93b-d1236ebd677e" xmlns:ns3="c752ddb5-27ba-44ca-963b-4ad8d7cc0845" targetNamespace="http://schemas.microsoft.com/office/2006/metadata/properties" ma:root="true" ma:fieldsID="a15626f22d3adebeb42cd7624452b165" ns2:_="" ns3:_="">
    <xsd:import namespace="230e9df3-be65-4c73-a93b-d1236ebd677e"/>
    <xsd:import namespace="c752ddb5-27ba-44ca-963b-4ad8d7cc084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2ddb5-27ba-44ca-963b-4ad8d7cc0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56D141-7D57-40A2-A45D-CE7150F3219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1E95330-71E3-455F-BA15-29D0F0AD5E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DB359-80B6-4185-959D-0E982EC94B17}">
  <ds:schemaRefs>
    <ds:schemaRef ds:uri="http://schemas.microsoft.com/office/2006/metadata/properties"/>
    <ds:schemaRef ds:uri="230e9df3-be65-4c73-a93b-d1236ebd677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c752ddb5-27ba-44ca-963b-4ad8d7cc0845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AD68DCA-39AE-4BDE-85FF-323D81D86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9df3-be65-4c73-a93b-d1236ebd677e"/>
    <ds:schemaRef ds:uri="c752ddb5-27ba-44ca-963b-4ad8d7cc08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2021-10-25T21:33:53Z</dcterms:created>
  <dcterms:modified xsi:type="dcterms:W3CDTF">2021-10-26T20:45:44Z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0x01010056ECC34524C0544C8F0B86A652435053</vt:lpwstr>
  </property>
  <property fmtid="{D5CDD505-2E9C-101B-9397-08002B2CF9AE}" pid="3" name="_dlc_DocIdItemGuid">
    <vt:lpwstr>7a8d18ff-b8d3-4586-b862-c0c7c6f65b39</vt:lpwstr>
  </property>
</Properties>
</file>